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/Relationships>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Relationship Id="rId4" Type="http://schemas.openxmlformats.org/officeDocument/2006/relationships/image" Target="../media/image58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Relationship Id="rId4" Type="http://schemas.openxmlformats.org/officeDocument/2006/relationships/image" Target="../media/image83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Relationship Id="rId4" Type="http://schemas.openxmlformats.org/officeDocument/2006/relationships/image" Target="../media/image86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4" Type="http://schemas.openxmlformats.org/officeDocument/2006/relationships/image" Target="../media/image92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Relationship Id="rId4" Type="http://schemas.openxmlformats.org/officeDocument/2006/relationships/image" Target="../media/image98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jpg"/><Relationship Id="rId4" Type="http://schemas.openxmlformats.org/officeDocument/2006/relationships/image" Target="../media/image101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Relationship Id="rId4" Type="http://schemas.openxmlformats.org/officeDocument/2006/relationships/image" Target="../media/image110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Relationship Id="rId3" Type="http://schemas.openxmlformats.org/officeDocument/2006/relationships/image" Target="../media/image159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Relationship Id="rId3" Type="http://schemas.openxmlformats.org/officeDocument/2006/relationships/image" Target="../media/image164.jpg"/><Relationship Id="rId4" Type="http://schemas.openxmlformats.org/officeDocument/2006/relationships/image" Target="../media/image165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jpg"/><Relationship Id="rId3" Type="http://schemas.openxmlformats.org/officeDocument/2006/relationships/image" Target="../media/image167.jpg"/><Relationship Id="rId4" Type="http://schemas.openxmlformats.org/officeDocument/2006/relationships/image" Target="../media/image168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jpg"/><Relationship Id="rId3" Type="http://schemas.openxmlformats.org/officeDocument/2006/relationships/image" Target="../media/image172.jpg"/><Relationship Id="rId4" Type="http://schemas.openxmlformats.org/officeDocument/2006/relationships/image" Target="../media/image173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jpg"/><Relationship Id="rId4" Type="http://schemas.openxmlformats.org/officeDocument/2006/relationships/image" Target="../media/image176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jpg"/><Relationship Id="rId4" Type="http://schemas.openxmlformats.org/officeDocument/2006/relationships/image" Target="../media/image179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jpg"/><Relationship Id="rId3" Type="http://schemas.openxmlformats.org/officeDocument/2006/relationships/image" Target="../media/image181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jpg"/><Relationship Id="rId3" Type="http://schemas.openxmlformats.org/officeDocument/2006/relationships/image" Target="../media/image184.jpg"/><Relationship Id="rId4" Type="http://schemas.openxmlformats.org/officeDocument/2006/relationships/image" Target="../media/image185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jpg"/><Relationship Id="rId3" Type="http://schemas.openxmlformats.org/officeDocument/2006/relationships/image" Target="../media/image187.jpg"/><Relationship Id="rId4" Type="http://schemas.openxmlformats.org/officeDocument/2006/relationships/image" Target="../media/image188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jpg"/><Relationship Id="rId3" Type="http://schemas.openxmlformats.org/officeDocument/2006/relationships/image" Target="../media/image190.jpg"/><Relationship Id="rId4" Type="http://schemas.openxmlformats.org/officeDocument/2006/relationships/image" Target="../media/image191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jpg"/><Relationship Id="rId4" Type="http://schemas.openxmlformats.org/officeDocument/2006/relationships/image" Target="../media/image194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jpg"/><Relationship Id="rId3" Type="http://schemas.openxmlformats.org/officeDocument/2006/relationships/image" Target="../media/image205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jpg"/><Relationship Id="rId3" Type="http://schemas.openxmlformats.org/officeDocument/2006/relationships/image" Target="../media/image209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jpg"/><Relationship Id="rId4" Type="http://schemas.openxmlformats.org/officeDocument/2006/relationships/image" Target="../media/image218.png"/><Relationship Id="rId5" Type="http://schemas.openxmlformats.org/officeDocument/2006/relationships/image" Target="../media/image219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jpg"/><Relationship Id="rId4" Type="http://schemas.openxmlformats.org/officeDocument/2006/relationships/image" Target="../media/image228.jp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jpg"/><Relationship Id="rId3" Type="http://schemas.openxmlformats.org/officeDocument/2006/relationships/image" Target="../media/image230.jpg"/><Relationship Id="rId4" Type="http://schemas.openxmlformats.org/officeDocument/2006/relationships/image" Target="../media/image231.jp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Relationship Id="rId4" Type="http://schemas.openxmlformats.org/officeDocument/2006/relationships/image" Target="../media/image234.jp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jpg"/><Relationship Id="rId3" Type="http://schemas.openxmlformats.org/officeDocument/2006/relationships/image" Target="../media/image236.png"/><Relationship Id="rId4" Type="http://schemas.openxmlformats.org/officeDocument/2006/relationships/image" Target="../media/image237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jpg"/><Relationship Id="rId3" Type="http://schemas.openxmlformats.org/officeDocument/2006/relationships/image" Target="../media/image239.png"/><Relationship Id="rId4" Type="http://schemas.openxmlformats.org/officeDocument/2006/relationships/image" Target="../media/image240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jpg"/><Relationship Id="rId3" Type="http://schemas.openxmlformats.org/officeDocument/2006/relationships/image" Target="../media/image242.jpg"/><Relationship Id="rId4" Type="http://schemas.openxmlformats.org/officeDocument/2006/relationships/image" Target="../media/image243.jp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jp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36248"/>
            <a:ext cx="3062818" cy="207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450"/>
              </a:lnSpc>
              <a:spcBef>
                <a:spcPts val="122"/>
              </a:spcBef>
            </a:pPr>
            <a:r>
              <a:rPr dirty="0" smtClean="0" sz="2300" spc="0">
                <a:latin typeface="Times New Roman"/>
                <a:cs typeface="Times New Roman"/>
              </a:rPr>
              <a:t>CO</a:t>
            </a:r>
            <a:r>
              <a:rPr dirty="0" smtClean="0" sz="2300" spc="4">
                <a:latin typeface="Times New Roman"/>
                <a:cs typeface="Times New Roman"/>
              </a:rPr>
              <a:t>N</a:t>
            </a:r>
            <a:r>
              <a:rPr dirty="0" smtClean="0" sz="2300" spc="0">
                <a:latin typeface="Times New Roman"/>
                <a:cs typeface="Times New Roman"/>
              </a:rPr>
              <a:t>T</a:t>
            </a:r>
            <a:r>
              <a:rPr dirty="0" smtClean="0" sz="2300" spc="-19">
                <a:latin typeface="Times New Roman"/>
                <a:cs typeface="Times New Roman"/>
              </a:rPr>
              <a:t>E</a:t>
            </a:r>
            <a:r>
              <a:rPr dirty="0" smtClean="0" sz="2300" spc="0">
                <a:latin typeface="Times New Roman"/>
                <a:cs typeface="Times New Roman"/>
              </a:rPr>
              <a:t>NTS</a:t>
            </a:r>
            <a:r>
              <a:rPr dirty="0" smtClean="0" sz="2300" spc="-9">
                <a:latin typeface="Times New Roman"/>
                <a:cs typeface="Times New Roman"/>
              </a:rPr>
              <a:t> </a:t>
            </a:r>
            <a:r>
              <a:rPr dirty="0" smtClean="0" sz="2300" spc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1258"/>
              </a:spcBef>
            </a:pPr>
            <a:r>
              <a:rPr dirty="0" smtClean="0" sz="1600" spc="4">
                <a:latin typeface="Times New Roman"/>
                <a:cs typeface="Times New Roman"/>
              </a:rPr>
              <a:t>1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5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The</a:t>
            </a:r>
            <a:r>
              <a:rPr dirty="0" smtClean="0" sz="1600" spc="-24">
                <a:latin typeface="Times New Roman"/>
                <a:cs typeface="Times New Roman"/>
              </a:rPr>
              <a:t> </a:t>
            </a:r>
            <a:r>
              <a:rPr dirty="0" smtClean="0" sz="1600" spc="-9">
                <a:latin typeface="Times New Roman"/>
                <a:cs typeface="Times New Roman"/>
              </a:rPr>
              <a:t>W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9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re</a:t>
            </a:r>
            <a:r>
              <a:rPr dirty="0" smtClean="0" sz="1600" spc="-47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Cla</a:t>
            </a:r>
            <a:r>
              <a:rPr dirty="0" smtClean="0" sz="1600" spc="9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se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2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9">
                <a:latin typeface="Times New Roman"/>
                <a:cs typeface="Times New Roman"/>
              </a:rPr>
              <a:t>a</a:t>
            </a:r>
            <a:r>
              <a:rPr dirty="0" smtClean="0" sz="1600" spc="-19">
                <a:latin typeface="Times New Roman"/>
                <a:cs typeface="Times New Roman"/>
              </a:rPr>
              <a:t>m</a:t>
            </a:r>
            <a:r>
              <a:rPr dirty="0" smtClean="0" sz="1600" spc="4">
                <a:latin typeface="Times New Roman"/>
                <a:cs typeface="Times New Roman"/>
              </a:rPr>
              <a:t>p</a:t>
            </a:r>
            <a:r>
              <a:rPr dirty="0" smtClean="0" sz="1600" spc="0">
                <a:latin typeface="Times New Roman"/>
                <a:cs typeface="Times New Roman"/>
              </a:rPr>
              <a:t>le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3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Set</a:t>
            </a:r>
            <a:r>
              <a:rPr dirty="0" smtClean="0" sz="1600" spc="-20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Op</a:t>
            </a:r>
            <a:r>
              <a:rPr dirty="0" smtClean="0" sz="1600" spc="14"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rators</a:t>
            </a:r>
            <a:r>
              <a:rPr dirty="0" smtClean="0" sz="1600" spc="-62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cti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>
              <a:lnSpc>
                <a:spcPct val="95825"/>
              </a:lnSpc>
              <a:spcBef>
                <a:spcPts val="284"/>
              </a:spcBef>
            </a:pPr>
            <a:r>
              <a:rPr dirty="0" smtClean="0" sz="1600" spc="4">
                <a:latin typeface="Times New Roman"/>
                <a:cs typeface="Times New Roman"/>
              </a:rPr>
              <a:t>4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5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Statistical</a:t>
            </a:r>
            <a:r>
              <a:rPr dirty="0" smtClean="0" sz="1600" spc="-52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A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4">
                <a:latin typeface="Times New Roman"/>
                <a:cs typeface="Times New Roman"/>
              </a:rPr>
              <a:t>g</a:t>
            </a:r>
            <a:r>
              <a:rPr dirty="0" smtClean="0" sz="1600" spc="0">
                <a:latin typeface="Times New Roman"/>
                <a:cs typeface="Times New Roman"/>
              </a:rPr>
              <a:t>regate</a:t>
            </a:r>
            <a:r>
              <a:rPr dirty="0" smtClean="0" sz="1600" spc="-6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Fu</a:t>
            </a:r>
            <a:r>
              <a:rPr dirty="0" smtClean="0" sz="1600" spc="9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cti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5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St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0">
                <a:latin typeface="Times New Roman"/>
                <a:cs typeface="Times New Roman"/>
              </a:rPr>
              <a:t>red</a:t>
            </a:r>
            <a:r>
              <a:rPr dirty="0" smtClean="0" sz="1600" spc="-41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Proce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re</a:t>
            </a:r>
            <a:r>
              <a:rPr dirty="0" smtClean="0" sz="1600" spc="-4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cti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dirty="0" smtClean="0" sz="1600" spc="4">
                <a:latin typeface="Times New Roman"/>
                <a:cs typeface="Times New Roman"/>
              </a:rPr>
              <a:t>6</a:t>
            </a:r>
            <a:r>
              <a:rPr dirty="0" smtClean="0" sz="1600" spc="0">
                <a:latin typeface="Times New Roman"/>
                <a:cs typeface="Times New Roman"/>
              </a:rPr>
              <a:t>)</a:t>
            </a:r>
            <a:r>
              <a:rPr dirty="0" smtClean="0" sz="1600" spc="0">
                <a:latin typeface="Times New Roman"/>
                <a:cs typeface="Times New Roman"/>
              </a:rPr>
              <a:t> </a:t>
            </a:r>
            <a:r>
              <a:rPr dirty="0" smtClean="0" sz="1600" spc="4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b</a:t>
            </a:r>
            <a:r>
              <a:rPr dirty="0" smtClean="0" sz="1600" spc="-24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Query</a:t>
            </a:r>
            <a:r>
              <a:rPr dirty="0" smtClean="0" sz="1600" spc="-3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F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ct</a:t>
            </a:r>
            <a:r>
              <a:rPr dirty="0" smtClean="0" sz="1600" spc="9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o</a:t>
            </a:r>
            <a:r>
              <a:rPr dirty="0" smtClean="0" sz="1600" spc="4">
                <a:latin typeface="Times New Roman"/>
                <a:cs typeface="Times New Roman"/>
              </a:rPr>
              <a:t>n</a:t>
            </a:r>
            <a:r>
              <a:rPr dirty="0" smtClean="0" sz="1600" spc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98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057902"/>
            <a:ext cx="5934075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515102"/>
            <a:ext cx="5934075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648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724527"/>
            <a:ext cx="5943600" cy="360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57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648327"/>
            <a:ext cx="5943600" cy="3381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3362452"/>
            <a:ext cx="5943600" cy="3629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7153529"/>
            <a:ext cx="5943600" cy="1609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3991102"/>
            <a:ext cx="5943600" cy="3362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72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3800602"/>
            <a:ext cx="5934075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8191754"/>
            <a:ext cx="5943600" cy="50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79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867402"/>
            <a:ext cx="5943600" cy="3743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17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248402"/>
            <a:ext cx="5943600" cy="3400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24602"/>
            <a:ext cx="5934075" cy="3105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79066" y="1581401"/>
            <a:ext cx="3470402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The</a:t>
            </a:r>
            <a:r>
              <a:rPr dirty="0" smtClean="0" sz="3000" spc="0" b="1">
                <a:latin typeface="Times New Roman"/>
                <a:cs typeface="Times New Roman"/>
              </a:rPr>
              <a:t> </a:t>
            </a:r>
            <a:r>
              <a:rPr dirty="0" smtClean="0" sz="3000" spc="0" b="1">
                <a:latin typeface="Times New Roman"/>
                <a:cs typeface="Times New Roman"/>
              </a:rPr>
              <a:t>WHERE</a:t>
            </a:r>
            <a:r>
              <a:rPr dirty="0" smtClean="0" sz="3000" spc="0" b="1">
                <a:latin typeface="Times New Roman"/>
                <a:cs typeface="Times New Roman"/>
              </a:rPr>
              <a:t> </a:t>
            </a:r>
            <a:r>
              <a:rPr dirty="0" smtClean="0" sz="3000" spc="0" b="1">
                <a:latin typeface="Times New Roman"/>
                <a:cs typeface="Times New Roman"/>
              </a:rPr>
              <a:t>Clause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24602"/>
            <a:ext cx="5943600" cy="3295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667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743577"/>
            <a:ext cx="5943600" cy="389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43652"/>
            <a:ext cx="5934075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70630" y="4512434"/>
            <a:ext cx="1288034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Samp</a:t>
            </a:r>
            <a:r>
              <a:rPr dirty="0" smtClean="0" sz="3000" spc="-9" b="1">
                <a:latin typeface="Times New Roman"/>
                <a:cs typeface="Times New Roman"/>
              </a:rPr>
              <a:t>l</a:t>
            </a:r>
            <a:r>
              <a:rPr dirty="0" smtClean="0" sz="3000" spc="0" b="1">
                <a:latin typeface="Times New Roman"/>
                <a:cs typeface="Times New Roman"/>
              </a:rPr>
              <a:t>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812028"/>
            <a:ext cx="5934075" cy="2657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849332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mple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429125"/>
            <a:ext cx="5934075" cy="4143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467225"/>
            <a:ext cx="5943600" cy="4162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91150"/>
            <a:ext cx="5934075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2066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3410" y="4500242"/>
            <a:ext cx="590423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Set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486533" y="4500242"/>
            <a:ext cx="345821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Operators</a:t>
            </a:r>
            <a:r>
              <a:rPr dirty="0" smtClean="0" sz="3000" spc="-9" b="1">
                <a:latin typeface="Times New Roman"/>
                <a:cs typeface="Times New Roman"/>
              </a:rPr>
              <a:t> </a:t>
            </a:r>
            <a:r>
              <a:rPr dirty="0" smtClean="0" sz="3000" spc="4" b="1">
                <a:latin typeface="Times New Roman"/>
                <a:cs typeface="Times New Roman"/>
              </a:rPr>
              <a:t>F</a:t>
            </a:r>
            <a:r>
              <a:rPr dirty="0" smtClean="0" sz="3000" spc="0" b="1">
                <a:latin typeface="Times New Roman"/>
                <a:cs typeface="Times New Roman"/>
              </a:rPr>
              <a:t>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612130"/>
            <a:ext cx="5934075" cy="296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134674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The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W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dirty="0" smtClean="0" sz="1750" spc="-9" b="1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lause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34075" cy="433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831078"/>
            <a:ext cx="5943600" cy="270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652727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750" spc="9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Opera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750" spc="-14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rs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400675"/>
            <a:ext cx="5943600" cy="307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429250"/>
            <a:ext cx="5934075" cy="307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7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048250"/>
            <a:ext cx="5943600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93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010150"/>
            <a:ext cx="5943600" cy="337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95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72100"/>
            <a:ext cx="5934075" cy="315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05425"/>
            <a:ext cx="5943600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24475"/>
            <a:ext cx="5943600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400675"/>
            <a:ext cx="5943600" cy="3114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67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3752850"/>
            <a:ext cx="5934075" cy="4133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067302"/>
            <a:ext cx="5934075" cy="437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277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3848100"/>
            <a:ext cx="5934075" cy="3524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067175"/>
            <a:ext cx="5934075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246" y="4500242"/>
            <a:ext cx="169037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Stat</a:t>
            </a:r>
            <a:r>
              <a:rPr dirty="0" smtClean="0" sz="3000" spc="-9" b="1">
                <a:latin typeface="Times New Roman"/>
                <a:cs typeface="Times New Roman"/>
              </a:rPr>
              <a:t>i</a:t>
            </a:r>
            <a:r>
              <a:rPr dirty="0" smtClean="0" sz="3000" spc="4" b="1">
                <a:latin typeface="Times New Roman"/>
                <a:cs typeface="Times New Roman"/>
              </a:rPr>
              <a:t>s</a:t>
            </a:r>
            <a:r>
              <a:rPr dirty="0" smtClean="0" sz="3000" spc="0" b="1">
                <a:latin typeface="Times New Roman"/>
                <a:cs typeface="Times New Roman"/>
              </a:rPr>
              <a:t>t</a:t>
            </a:r>
            <a:r>
              <a:rPr dirty="0" smtClean="0" sz="3000" spc="-9" b="1">
                <a:latin typeface="Times New Roman"/>
                <a:cs typeface="Times New Roman"/>
              </a:rPr>
              <a:t>i</a:t>
            </a:r>
            <a:r>
              <a:rPr dirty="0" smtClean="0" sz="3000" spc="0" b="1">
                <a:latin typeface="Times New Roman"/>
                <a:cs typeface="Times New Roman"/>
              </a:rPr>
              <a:t>c</a:t>
            </a:r>
            <a:r>
              <a:rPr dirty="0" smtClean="0" sz="3000" spc="9" b="1">
                <a:latin typeface="Times New Roman"/>
                <a:cs typeface="Times New Roman"/>
              </a:rPr>
              <a:t>a</a:t>
            </a:r>
            <a:r>
              <a:rPr dirty="0" smtClean="0" sz="3000" spc="0" b="1">
                <a:latin typeface="Times New Roman"/>
                <a:cs typeface="Times New Roman"/>
              </a:rPr>
              <a:t>l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036316" y="4500242"/>
            <a:ext cx="3456686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Aggrega</a:t>
            </a:r>
            <a:r>
              <a:rPr dirty="0" smtClean="0" sz="3000" spc="-9" b="1">
                <a:latin typeface="Times New Roman"/>
                <a:cs typeface="Times New Roman"/>
              </a:rPr>
              <a:t>t</a:t>
            </a:r>
            <a:r>
              <a:rPr dirty="0" smtClean="0" sz="3000" spc="0" b="1">
                <a:latin typeface="Times New Roman"/>
                <a:cs typeface="Times New Roman"/>
              </a:rPr>
              <a:t>e</a:t>
            </a:r>
            <a:r>
              <a:rPr dirty="0" smtClean="0" sz="3000" spc="0" b="1">
                <a:latin typeface="Times New Roman"/>
                <a:cs typeface="Times New Roman"/>
              </a:rPr>
              <a:t> </a:t>
            </a:r>
            <a:r>
              <a:rPr dirty="0" smtClean="0" sz="3000" spc="0" b="1">
                <a:latin typeface="Times New Roman"/>
                <a:cs typeface="Times New Roman"/>
              </a:rPr>
              <a:t>Fu</a:t>
            </a:r>
            <a:r>
              <a:rPr dirty="0" smtClean="0" sz="3000" spc="4" b="1">
                <a:latin typeface="Times New Roman"/>
                <a:cs typeface="Times New Roman"/>
              </a:rPr>
              <a:t>n</a:t>
            </a:r>
            <a:r>
              <a:rPr dirty="0" smtClean="0" sz="3000" spc="0" b="1">
                <a:latin typeface="Times New Roman"/>
                <a:cs typeface="Times New Roman"/>
              </a:rPr>
              <a:t>ct</a:t>
            </a:r>
            <a:r>
              <a:rPr dirty="0" smtClean="0" sz="3000" spc="-9" b="1">
                <a:latin typeface="Times New Roman"/>
                <a:cs typeface="Times New Roman"/>
              </a:rPr>
              <a:t>i</a:t>
            </a:r>
            <a:r>
              <a:rPr dirty="0" smtClean="0" sz="3000" spc="0" b="1">
                <a:latin typeface="Times New Roman"/>
                <a:cs typeface="Times New Roman"/>
              </a:rPr>
              <a:t>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850128"/>
            <a:ext cx="5934075" cy="2647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3392775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Stat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dirty="0" smtClean="0" sz="1750" spc="-9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ical</a:t>
            </a:r>
            <a:r>
              <a:rPr dirty="0" smtClean="0" sz="1750" spc="34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-54" b="1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regate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Fun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750" spc="-14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191125"/>
            <a:ext cx="5943600" cy="3562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0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181475"/>
            <a:ext cx="5943600" cy="4629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7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53050"/>
            <a:ext cx="5943600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619625"/>
            <a:ext cx="5943600" cy="4095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3514725"/>
            <a:ext cx="5943600" cy="3629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7305548"/>
            <a:ext cx="5934075" cy="136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162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3238500"/>
            <a:ext cx="5934075" cy="400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7400836"/>
            <a:ext cx="5934075" cy="1552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91277"/>
            <a:ext cx="5934075" cy="3067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3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14950"/>
            <a:ext cx="5934075" cy="321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1552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2628900"/>
            <a:ext cx="59436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6448336"/>
            <a:ext cx="59436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229225"/>
            <a:ext cx="5934075" cy="355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3667125"/>
            <a:ext cx="5934075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7486561"/>
            <a:ext cx="5943600" cy="153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45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533900"/>
            <a:ext cx="5943600" cy="399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7754" y="4105526"/>
            <a:ext cx="1161923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Stored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62377" y="4105526"/>
            <a:ext cx="3479545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Procedure</a:t>
            </a:r>
            <a:r>
              <a:rPr dirty="0" smtClean="0" sz="3000" spc="0" b="1">
                <a:latin typeface="Times New Roman"/>
                <a:cs typeface="Times New Roman"/>
              </a:rPr>
              <a:t> </a:t>
            </a:r>
            <a:r>
              <a:rPr dirty="0" smtClean="0" sz="3000" spc="0" b="1">
                <a:latin typeface="Times New Roman"/>
                <a:cs typeface="Times New Roman"/>
              </a:rPr>
              <a:t>Functions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1335277"/>
            <a:ext cx="5943600" cy="586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3049229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Stored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Pro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ed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581525"/>
            <a:ext cx="5934075" cy="2990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429250"/>
            <a:ext cx="5943600" cy="2952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22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305427"/>
            <a:ext cx="5934075" cy="4248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552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629275"/>
            <a:ext cx="5934075" cy="3028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3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010150"/>
            <a:ext cx="5934075" cy="2428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59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667375"/>
            <a:ext cx="5943600" cy="105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63826" y="4500242"/>
            <a:ext cx="3502406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dirty="0" smtClean="0" sz="3000" spc="0" b="1">
                <a:latin typeface="Times New Roman"/>
                <a:cs typeface="Times New Roman"/>
              </a:rPr>
              <a:t>Su</a:t>
            </a:r>
            <a:r>
              <a:rPr dirty="0" smtClean="0" sz="3000" spc="4" b="1">
                <a:latin typeface="Times New Roman"/>
                <a:cs typeface="Times New Roman"/>
              </a:rPr>
              <a:t>b</a:t>
            </a:r>
            <a:r>
              <a:rPr dirty="0" smtClean="0" sz="3000" spc="-4" b="1">
                <a:latin typeface="Times New Roman"/>
                <a:cs typeface="Times New Roman"/>
              </a:rPr>
              <a:t>-</a:t>
            </a:r>
            <a:r>
              <a:rPr dirty="0" smtClean="0" sz="3000" spc="0" b="1">
                <a:latin typeface="Times New Roman"/>
                <a:cs typeface="Times New Roman"/>
              </a:rPr>
              <a:t>query</a:t>
            </a:r>
            <a:r>
              <a:rPr dirty="0" smtClean="0" sz="3000" spc="0" b="1">
                <a:latin typeface="Times New Roman"/>
                <a:cs typeface="Times New Roman"/>
              </a:rPr>
              <a:t> </a:t>
            </a:r>
            <a:r>
              <a:rPr dirty="0" smtClean="0" sz="3000" spc="0" b="1">
                <a:latin typeface="Times New Roman"/>
                <a:cs typeface="Times New Roman"/>
              </a:rPr>
              <a:t>Functions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16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659628"/>
            <a:ext cx="5934075" cy="2867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282246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b</a:t>
            </a:r>
            <a:r>
              <a:rPr dirty="0" smtClean="0" sz="1750" spc="4" b="1">
                <a:solidFill>
                  <a:srgbClr val="810000"/>
                </a:solidFill>
                <a:latin typeface="Arial"/>
                <a:cs typeface="Arial"/>
              </a:rPr>
              <a:t>-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qu</a:t>
            </a:r>
            <a:r>
              <a:rPr dirty="0" smtClean="0" sz="1750" spc="-4" b="1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ry</a:t>
            </a:r>
            <a:r>
              <a:rPr dirty="0" smtClean="0" sz="1750" spc="-9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dirty="0" smtClean="0" sz="1750" spc="9" b="1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dirty="0" smtClean="0" sz="1750" spc="0" b="1">
                <a:solidFill>
                  <a:srgbClr val="810000"/>
                </a:solidFill>
                <a:latin typeface="Arial"/>
                <a:cs typeface="Arial"/>
              </a:rPr>
              <a:t>nctions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429125"/>
            <a:ext cx="5943600" cy="339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71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248150"/>
            <a:ext cx="5943600" cy="437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18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257800"/>
            <a:ext cx="5934075" cy="337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5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34127"/>
            <a:ext cx="5943600" cy="3257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24475"/>
            <a:ext cx="59436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50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581650"/>
            <a:ext cx="5934075" cy="3105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06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143500"/>
            <a:ext cx="5934075" cy="3638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857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686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4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019675"/>
            <a:ext cx="59436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229100"/>
            <a:ext cx="5934075" cy="429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9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3981450"/>
            <a:ext cx="5934075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8391436"/>
            <a:ext cx="5943600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5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591050"/>
            <a:ext cx="5943600" cy="397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429252"/>
            <a:ext cx="5934075" cy="430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62575"/>
            <a:ext cx="5943600" cy="323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1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486400"/>
            <a:ext cx="5943600" cy="3038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514975"/>
            <a:ext cx="5934075" cy="230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229100"/>
            <a:ext cx="5943600" cy="4352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5305425"/>
            <a:ext cx="5934075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26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343400"/>
            <a:ext cx="5934075" cy="3343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1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191000"/>
            <a:ext cx="5934075" cy="321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72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33450" y="4800727"/>
            <a:ext cx="5934075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